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66" r:id="rId2"/>
    <p:sldId id="257" r:id="rId3"/>
    <p:sldId id="258"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F08464A2-34D3-4B3D-9992-C8BA44DFCBFF}" type="slidenum">
              <a:rPr lang="en-GB" smtClean="0"/>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06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C207ED-E8AB-4C28-B106-95BA0145D95E}" type="datetimeFigureOut">
              <a:rPr lang="en-GB" smtClean="0"/>
              <a:t>06/05/2023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08464A2-34D3-4B3D-9992-C8BA44DFCBFF}" type="slidenum">
              <a:rPr lang="en-GB" smtClean="0"/>
              <a:t>‹#›</a:t>
            </a:fld>
            <a:endParaRPr lang="en-GB"/>
          </a:p>
        </p:txBody>
      </p:sp>
    </p:spTree>
    <p:extLst>
      <p:ext uri="{BB962C8B-B14F-4D97-AF65-F5344CB8AC3E}">
        <p14:creationId xmlns:p14="http://schemas.microsoft.com/office/powerpoint/2010/main" val="319671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8464A2-34D3-4B3D-9992-C8BA44DFCBFF}" type="slidenum">
              <a:rPr lang="en-GB" smtClean="0"/>
              <a:t>‹#›</a:t>
            </a:fld>
            <a:endParaRPr lang="en-GB"/>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8348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8464A2-34D3-4B3D-9992-C8BA44DFCBFF}" type="slidenum">
              <a:rPr lang="en-GB" smtClean="0"/>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3100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8464A2-34D3-4B3D-9992-C8BA44DFCBFF}" type="slidenum">
              <a:rPr lang="en-GB" smtClean="0"/>
              <a:t>‹#›</a:t>
            </a:fld>
            <a:endParaRPr lang="en-GB"/>
          </a:p>
        </p:txBody>
      </p:sp>
    </p:spTree>
    <p:extLst>
      <p:ext uri="{BB962C8B-B14F-4D97-AF65-F5344CB8AC3E}">
        <p14:creationId xmlns:p14="http://schemas.microsoft.com/office/powerpoint/2010/main" val="1964896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8464A2-34D3-4B3D-9992-C8BA44DFCBFF}" type="slidenum">
              <a:rPr lang="en-GB" smtClean="0"/>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4831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8464A2-34D3-4B3D-9992-C8BA44DFCBFF}" type="slidenum">
              <a:rPr lang="en-GB" smtClean="0"/>
              <a:t>‹#›</a:t>
            </a:fld>
            <a:endParaRPr lang="en-GB"/>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7669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8464A2-34D3-4B3D-9992-C8BA44DFCBFF}"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155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8464A2-34D3-4B3D-9992-C8BA44DFCBFF}" type="slidenum">
              <a:rPr lang="en-GB" smtClean="0"/>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1624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8464A2-34D3-4B3D-9992-C8BA44DFCBFF}" type="slidenum">
              <a:rPr lang="en-GB" smtClean="0"/>
              <a:t>‹#›</a:t>
            </a:fld>
            <a:endParaRPr lang="en-GB"/>
          </a:p>
        </p:txBody>
      </p:sp>
    </p:spTree>
    <p:extLst>
      <p:ext uri="{BB962C8B-B14F-4D97-AF65-F5344CB8AC3E}">
        <p14:creationId xmlns:p14="http://schemas.microsoft.com/office/powerpoint/2010/main" val="136679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C207ED-E8AB-4C28-B106-95BA0145D95E}" type="datetimeFigureOut">
              <a:rPr lang="en-GB" smtClean="0"/>
              <a:t>06/05/2023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8464A2-34D3-4B3D-9992-C8BA44DFCBFF}" type="slidenum">
              <a:rPr lang="en-GB" smtClean="0"/>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28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2C207ED-E8AB-4C28-B106-95BA0145D95E}" type="datetimeFigureOut">
              <a:rPr lang="en-GB" smtClean="0"/>
              <a:t>06/05/2023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08464A2-34D3-4B3D-9992-C8BA44DFCBFF}" type="slidenum">
              <a:rPr lang="en-GB" smtClean="0"/>
              <a:t>‹#›</a:t>
            </a:fld>
            <a:endParaRPr lang="en-GB"/>
          </a:p>
        </p:txBody>
      </p:sp>
    </p:spTree>
    <p:extLst>
      <p:ext uri="{BB962C8B-B14F-4D97-AF65-F5344CB8AC3E}">
        <p14:creationId xmlns:p14="http://schemas.microsoft.com/office/powerpoint/2010/main" val="320105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C207ED-E8AB-4C28-B106-95BA0145D95E}" type="datetimeFigureOut">
              <a:rPr lang="en-GB" smtClean="0"/>
              <a:t>06/05/2023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08464A2-34D3-4B3D-9992-C8BA44DFCBFF}" type="slidenum">
              <a:rPr lang="en-GB" smtClean="0"/>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529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2C207ED-E8AB-4C28-B106-95BA0145D95E}" type="datetimeFigureOut">
              <a:rPr lang="en-GB" smtClean="0"/>
              <a:t>06/05/2023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08464A2-34D3-4B3D-9992-C8BA44DFCBFF}"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165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C207ED-E8AB-4C28-B106-95BA0145D95E}" type="datetimeFigureOut">
              <a:rPr lang="en-GB" smtClean="0"/>
              <a:t>06/05/2023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08464A2-34D3-4B3D-9992-C8BA44DFCBFF}" type="slidenum">
              <a:rPr lang="en-GB" smtClean="0"/>
              <a:t>‹#›</a:t>
            </a:fld>
            <a:endParaRPr lang="en-GB"/>
          </a:p>
        </p:txBody>
      </p:sp>
    </p:spTree>
    <p:extLst>
      <p:ext uri="{BB962C8B-B14F-4D97-AF65-F5344CB8AC3E}">
        <p14:creationId xmlns:p14="http://schemas.microsoft.com/office/powerpoint/2010/main" val="969763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C207ED-E8AB-4C28-B106-95BA0145D95E}" type="datetimeFigureOut">
              <a:rPr lang="en-GB" smtClean="0"/>
              <a:t>06/05/2023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08464A2-34D3-4B3D-9992-C8BA44DFCBFF}" type="slidenum">
              <a:rPr lang="en-GB" smtClean="0"/>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7464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C207ED-E8AB-4C28-B106-95BA0145D95E}" type="datetimeFigureOut">
              <a:rPr lang="en-GB" smtClean="0"/>
              <a:t>06/05/2023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08464A2-34D3-4B3D-9992-C8BA44DFCBFF}" type="slidenum">
              <a:rPr lang="en-GB" smtClean="0"/>
              <a:t>‹#›</a:t>
            </a:fld>
            <a:endParaRPr lang="en-GB"/>
          </a:p>
        </p:txBody>
      </p:sp>
    </p:spTree>
    <p:extLst>
      <p:ext uri="{BB962C8B-B14F-4D97-AF65-F5344CB8AC3E}">
        <p14:creationId xmlns:p14="http://schemas.microsoft.com/office/powerpoint/2010/main" val="304075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C207ED-E8AB-4C28-B106-95BA0145D95E}" type="datetimeFigureOut">
              <a:rPr lang="en-GB" smtClean="0"/>
              <a:t>06/05/2023</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08464A2-34D3-4B3D-9992-C8BA44DFCBFF}" type="slidenum">
              <a:rPr lang="en-GB" smtClean="0"/>
              <a:t>‹#›</a:t>
            </a:fld>
            <a:endParaRPr lang="en-GB"/>
          </a:p>
        </p:txBody>
      </p:sp>
    </p:spTree>
    <p:extLst>
      <p:ext uri="{BB962C8B-B14F-4D97-AF65-F5344CB8AC3E}">
        <p14:creationId xmlns:p14="http://schemas.microsoft.com/office/powerpoint/2010/main" val="35007246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gif"/><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Vehicalsolution</a:t>
            </a:r>
            <a:endParaRPr lang="en-US" b="1" i="1" dirty="0"/>
          </a:p>
        </p:txBody>
      </p:sp>
      <p:sp>
        <p:nvSpPr>
          <p:cNvPr id="5" name="TextBox 4"/>
          <p:cNvSpPr txBox="1"/>
          <p:nvPr/>
        </p:nvSpPr>
        <p:spPr>
          <a:xfrm>
            <a:off x="6558690" y="4489621"/>
            <a:ext cx="4617995" cy="1477328"/>
          </a:xfrm>
          <a:prstGeom prst="rect">
            <a:avLst/>
          </a:prstGeom>
          <a:noFill/>
        </p:spPr>
        <p:txBody>
          <a:bodyPr wrap="none" rtlCol="0">
            <a:spAutoFit/>
          </a:bodyPr>
          <a:lstStyle/>
          <a:p>
            <a:r>
              <a:rPr lang="en-US" b="1" dirty="0"/>
              <a:t>Group – 9</a:t>
            </a:r>
          </a:p>
          <a:p>
            <a:pPr lvl="0"/>
            <a:r>
              <a:rPr lang="en-US" dirty="0" smtClean="0"/>
              <a:t>FATIN ISRAQ TABIB </a:t>
            </a:r>
            <a:r>
              <a:rPr lang="en-US" dirty="0"/>
              <a:t>– 2022280</a:t>
            </a:r>
          </a:p>
          <a:p>
            <a:pPr lvl="0"/>
            <a:r>
              <a:rPr lang="en-US" dirty="0" smtClean="0"/>
              <a:t>FARHAN MASUD KHAN PATHAN– </a:t>
            </a:r>
            <a:r>
              <a:rPr lang="en-US" dirty="0"/>
              <a:t>2022214</a:t>
            </a:r>
          </a:p>
          <a:p>
            <a:pPr lvl="0"/>
            <a:r>
              <a:rPr lang="en-US" dirty="0" smtClean="0"/>
              <a:t>SYED ZESHAAN RIZVI– </a:t>
            </a:r>
            <a:r>
              <a:rPr lang="en-US" dirty="0"/>
              <a:t>1830395</a:t>
            </a:r>
          </a:p>
          <a:p>
            <a:pPr lvl="0"/>
            <a:r>
              <a:rPr lang="en-US" dirty="0" smtClean="0"/>
              <a:t>FARDIN ISLAM- </a:t>
            </a:r>
            <a:r>
              <a:rPr lang="en-US" dirty="0"/>
              <a:t>1921562</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286" y="2638863"/>
            <a:ext cx="4596714" cy="2285999"/>
          </a:xfrm>
          <a:prstGeom prst="rect">
            <a:avLst/>
          </a:prstGeom>
        </p:spPr>
      </p:pic>
    </p:spTree>
    <p:extLst>
      <p:ext uri="{BB962C8B-B14F-4D97-AF65-F5344CB8AC3E}">
        <p14:creationId xmlns:p14="http://schemas.microsoft.com/office/powerpoint/2010/main" val="3043747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p:nvSpPr>
        <p:spPr>
          <a:xfrm>
            <a:off x="-1" y="971473"/>
            <a:ext cx="4997003" cy="3056221"/>
          </a:xfrm>
          <a:prstGeom prst="rect">
            <a:avLst/>
          </a:prstGeom>
        </p:spPr>
        <p:txBody>
          <a:bodyPr wrap="square">
            <a:spAutoFit/>
          </a:bodyPr>
          <a:lstStyle/>
          <a:p>
            <a:pPr>
              <a:lnSpc>
                <a:spcPct val="107000"/>
              </a:lnSpc>
              <a:spcAft>
                <a:spcPts val="800"/>
              </a:spcAft>
            </a:pPr>
            <a:r>
              <a:rPr lang="en-US" sz="2000" b="1" dirty="0" smtClean="0">
                <a:effectLst/>
                <a:latin typeface="Calibri" panose="020F0502020204030204" pitchFamily="34" charset="0"/>
                <a:ea typeface="Calibri" panose="020F0502020204030204" pitchFamily="34" charset="0"/>
                <a:cs typeface="Times New Roman" panose="02020603050405020304" pitchFamily="18" charset="0"/>
              </a:rPr>
              <a:t>This project aims to develop a website that allows users to find car workshop around their location. The website will enable users to search for workshop by location, services offered, and other factors that are essential for their car maintenance needs. The website will use </a:t>
            </a:r>
            <a:r>
              <a:rPr lang="en-US" sz="2000" b="1" dirty="0">
                <a:latin typeface="Calibri" panose="020F0502020204030204" pitchFamily="34" charset="0"/>
                <a:ea typeface="Calibri" panose="020F0502020204030204" pitchFamily="34" charset="0"/>
                <a:cs typeface="Times New Roman" panose="02020603050405020304" pitchFamily="18" charset="0"/>
              </a:rPr>
              <a:t>G</a:t>
            </a:r>
            <a:r>
              <a:rPr lang="en-US" sz="2000" b="1" dirty="0" smtClean="0">
                <a:effectLst/>
                <a:latin typeface="Calibri" panose="020F0502020204030204" pitchFamily="34" charset="0"/>
                <a:ea typeface="Calibri" panose="020F0502020204030204" pitchFamily="34" charset="0"/>
                <a:cs typeface="Times New Roman" panose="02020603050405020304" pitchFamily="18" charset="0"/>
              </a:rPr>
              <a:t>eolocation </a:t>
            </a:r>
            <a:r>
              <a:rPr lang="en-US" sz="2000" b="1" dirty="0" smtClean="0">
                <a:effectLst/>
                <a:latin typeface="Calibri" panose="020F0502020204030204" pitchFamily="34" charset="0"/>
                <a:ea typeface="Calibri" panose="020F0502020204030204" pitchFamily="34" charset="0"/>
                <a:cs typeface="Times New Roman" panose="02020603050405020304" pitchFamily="18" charset="0"/>
              </a:rPr>
              <a:t>technology to determine the user's current location, making it easier to find nearby workshop.</a:t>
            </a:r>
            <a:endParaRPr lang="en-GB" sz="20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027304" y="375541"/>
            <a:ext cx="2420086" cy="595932"/>
          </a:xfrm>
          <a:prstGeom prst="rect">
            <a:avLst/>
          </a:prstGeom>
        </p:spPr>
        <p:txBody>
          <a:bodyPr wrap="none">
            <a:spAutoFit/>
          </a:bodyPr>
          <a:lstStyle/>
          <a:p>
            <a:pPr>
              <a:lnSpc>
                <a:spcPct val="107000"/>
              </a:lnSpc>
              <a:spcAft>
                <a:spcPts val="800"/>
              </a:spcAft>
            </a:pPr>
            <a:r>
              <a:rPr lang="en-US" sz="3200" b="1" dirty="0" smtClean="0">
                <a:effectLst/>
                <a:latin typeface="Calibri" panose="020F0502020204030204" pitchFamily="34" charset="0"/>
                <a:ea typeface="Calibri" panose="020F0502020204030204" pitchFamily="34" charset="0"/>
                <a:cs typeface="Times New Roman" panose="02020603050405020304" pitchFamily="18" charset="0"/>
              </a:rPr>
              <a:t>Introduction</a:t>
            </a:r>
            <a:r>
              <a:rPr lang="en-US" sz="32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GB" sz="3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3321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82849" y="4071480"/>
            <a:ext cx="5014175" cy="2269467"/>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Ø"/>
            </a:pPr>
            <a:r>
              <a:rPr lang="en-US" dirty="0" smtClean="0">
                <a:effectLst/>
                <a:latin typeface="Calibri" panose="020F0502020204030204" pitchFamily="34" charset="0"/>
                <a:ea typeface="Calibri" panose="020F0502020204030204" pitchFamily="34" charset="0"/>
                <a:cs typeface="Times New Roman" panose="02020603050405020304" pitchFamily="18" charset="0"/>
              </a:rPr>
              <a:t>The primary objective of the project is to create a user-friendly website that makes it easy for car owners to find garages around them. </a:t>
            </a:r>
          </a:p>
          <a:p>
            <a:pPr marL="285750" indent="-285750">
              <a:lnSpc>
                <a:spcPct val="107000"/>
              </a:lnSpc>
              <a:spcAft>
                <a:spcPts val="800"/>
              </a:spcAft>
              <a:buFont typeface="Wingdings" panose="05000000000000000000" pitchFamily="2" charset="2"/>
              <a:buChar char="Ø"/>
            </a:pPr>
            <a:r>
              <a:rPr lang="en-US" dirty="0" smtClean="0">
                <a:effectLst/>
                <a:latin typeface="Calibri" panose="020F0502020204030204" pitchFamily="34" charset="0"/>
                <a:ea typeface="Calibri" panose="020F0502020204030204" pitchFamily="34" charset="0"/>
                <a:cs typeface="Times New Roman" panose="02020603050405020304" pitchFamily="18" charset="0"/>
              </a:rPr>
              <a:t>The website will offer a range of search filters to help users find garages that meet their specific needs, such as service type , reviews, and distance.</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4372535" y="549239"/>
            <a:ext cx="3034805" cy="646331"/>
          </a:xfrm>
          <a:prstGeom prst="rect">
            <a:avLst/>
          </a:prstGeom>
        </p:spPr>
        <p:txBody>
          <a:bodyPr wrap="none">
            <a:spAutoFit/>
          </a:bodyPr>
          <a:lstStyle/>
          <a:p>
            <a:r>
              <a:rPr lang="en-US" sz="3600" b="1" dirty="0" smtClean="0">
                <a:effectLst/>
                <a:latin typeface="Bauhaus 93" panose="04030905020B02020C02" pitchFamily="82" charset="0"/>
                <a:ea typeface="Calibri" panose="020F0502020204030204" pitchFamily="34" charset="0"/>
                <a:cs typeface="Times New Roman" panose="02020603050405020304" pitchFamily="18" charset="0"/>
              </a:rPr>
              <a:t> </a:t>
            </a:r>
            <a:r>
              <a:rPr lang="en-US" sz="3600" b="1" dirty="0" smtClean="0">
                <a:effectLst/>
                <a:latin typeface="Algerian" panose="04020705040A02060702" pitchFamily="82" charset="0"/>
                <a:ea typeface="Calibri" panose="020F0502020204030204" pitchFamily="34" charset="0"/>
                <a:cs typeface="Times New Roman" panose="02020603050405020304" pitchFamily="18" charset="0"/>
              </a:rPr>
              <a:t>Objectives </a:t>
            </a:r>
            <a:endParaRPr lang="en-GB" sz="3600" b="1" dirty="0">
              <a:latin typeface="Algerian" panose="04020705040A02060702"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881" y="1347183"/>
            <a:ext cx="5145915" cy="2472588"/>
          </a:xfrm>
          <a:prstGeom prst="rect">
            <a:avLst/>
          </a:prstGeom>
          <a:ln>
            <a:noFill/>
          </a:ln>
          <a:effectLst>
            <a:softEdge rad="11250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118" y="1442900"/>
            <a:ext cx="4962525" cy="2381250"/>
          </a:xfrm>
          <a:prstGeom prst="rect">
            <a:avLst/>
          </a:prstGeom>
        </p:spPr>
      </p:pic>
    </p:spTree>
    <p:extLst>
      <p:ext uri="{BB962C8B-B14F-4D97-AF65-F5344CB8AC3E}">
        <p14:creationId xmlns:p14="http://schemas.microsoft.com/office/powerpoint/2010/main" val="4015821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551" y="2981822"/>
            <a:ext cx="3347248" cy="2144121"/>
          </a:xfrm>
          <a:prstGeom prst="rect">
            <a:avLst/>
          </a:prstGeom>
          <a:ln>
            <a:noFill/>
          </a:ln>
          <a:effectLst>
            <a:softEdge rad="112500"/>
          </a:effectLst>
        </p:spPr>
      </p:pic>
      <p:sp>
        <p:nvSpPr>
          <p:cNvPr id="2" name="Flowchart: Connector 1"/>
          <p:cNvSpPr/>
          <p:nvPr/>
        </p:nvSpPr>
        <p:spPr>
          <a:xfrm>
            <a:off x="7356826" y="2483093"/>
            <a:ext cx="1243679" cy="1172091"/>
          </a:xfrm>
          <a:prstGeom prst="flowChartConnector">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lowchart: Connector 2"/>
          <p:cNvSpPr/>
          <p:nvPr/>
        </p:nvSpPr>
        <p:spPr>
          <a:xfrm>
            <a:off x="6236419" y="4769758"/>
            <a:ext cx="1272081" cy="1274502"/>
          </a:xfrm>
          <a:prstGeom prst="flowChartConnector">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lowchart: Connector 3"/>
          <p:cNvSpPr/>
          <p:nvPr/>
        </p:nvSpPr>
        <p:spPr>
          <a:xfrm>
            <a:off x="2958879" y="2765339"/>
            <a:ext cx="1325306" cy="1288544"/>
          </a:xfrm>
          <a:prstGeom prst="flowChartConnector">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lowchart: Connector 4"/>
          <p:cNvSpPr/>
          <p:nvPr/>
        </p:nvSpPr>
        <p:spPr>
          <a:xfrm>
            <a:off x="4198174" y="1593546"/>
            <a:ext cx="1368374" cy="1312373"/>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Connector 5"/>
          <p:cNvSpPr/>
          <p:nvPr/>
        </p:nvSpPr>
        <p:spPr>
          <a:xfrm>
            <a:off x="3273683" y="4306877"/>
            <a:ext cx="1262180" cy="1173149"/>
          </a:xfrm>
          <a:prstGeom prst="flowChartConnector">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Connector 6"/>
          <p:cNvSpPr/>
          <p:nvPr/>
        </p:nvSpPr>
        <p:spPr>
          <a:xfrm>
            <a:off x="7437294" y="3887852"/>
            <a:ext cx="1330180" cy="1297033"/>
          </a:xfrm>
          <a:prstGeom prst="flowChartConnector">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lowchart: Connector 7"/>
          <p:cNvSpPr/>
          <p:nvPr/>
        </p:nvSpPr>
        <p:spPr>
          <a:xfrm>
            <a:off x="5890175" y="1532882"/>
            <a:ext cx="1350211" cy="1303351"/>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owchart: Connector 8"/>
          <p:cNvSpPr/>
          <p:nvPr/>
        </p:nvSpPr>
        <p:spPr>
          <a:xfrm>
            <a:off x="4626952" y="4877729"/>
            <a:ext cx="1234236" cy="1239548"/>
          </a:xfrm>
          <a:prstGeom prst="flowChartConnector">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313311" y="720600"/>
            <a:ext cx="3043515" cy="593945"/>
          </a:xfrm>
          <a:prstGeom prst="rect">
            <a:avLst/>
          </a:prstGeom>
        </p:spPr>
        <p:txBody>
          <a:bodyPr wrap="square">
            <a:spAutoFit/>
          </a:bodyPr>
          <a:lstStyle/>
          <a:p>
            <a:pPr>
              <a:lnSpc>
                <a:spcPct val="107000"/>
              </a:lnSpc>
              <a:spcAft>
                <a:spcPts val="800"/>
              </a:spcAft>
            </a:pPr>
            <a:r>
              <a:rPr lang="en-US" sz="3200" b="1" dirty="0" smtClean="0">
                <a:effectLst/>
                <a:latin typeface="Algerian" panose="04020705040A02060702" pitchFamily="82" charset="0"/>
                <a:ea typeface="Calibri" panose="020F0502020204030204" pitchFamily="34" charset="0"/>
                <a:cs typeface="Times New Roman" panose="02020603050405020304" pitchFamily="18" charset="0"/>
              </a:rPr>
              <a:t>Methodology</a:t>
            </a:r>
            <a:endParaRPr lang="en-GB"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p:cNvSpPr/>
          <p:nvPr/>
        </p:nvSpPr>
        <p:spPr>
          <a:xfrm>
            <a:off x="6236481" y="1943406"/>
            <a:ext cx="788999" cy="375552"/>
          </a:xfrm>
          <a:prstGeom prst="rect">
            <a:avLst/>
          </a:prstGeom>
        </p:spPr>
        <p:txBody>
          <a:bodyPr wrap="non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HTML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7716974" y="2830157"/>
            <a:ext cx="572593" cy="375552"/>
          </a:xfrm>
          <a:prstGeom prst="rect">
            <a:avLst/>
          </a:prstGeom>
        </p:spPr>
        <p:txBody>
          <a:bodyPr wrap="non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CSS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a:xfrm>
            <a:off x="6278662" y="5278100"/>
            <a:ext cx="1158632" cy="369332"/>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Bootstrap</a:t>
            </a:r>
            <a:endParaRPr lang="en-GB" dirty="0"/>
          </a:p>
        </p:txBody>
      </p:sp>
      <p:sp>
        <p:nvSpPr>
          <p:cNvPr id="14" name="Rectangle 13"/>
          <p:cNvSpPr/>
          <p:nvPr/>
        </p:nvSpPr>
        <p:spPr>
          <a:xfrm>
            <a:off x="7508500" y="4301554"/>
            <a:ext cx="1116781" cy="388696"/>
          </a:xfrm>
          <a:prstGeom prst="rect">
            <a:avLst/>
          </a:prstGeom>
        </p:spPr>
        <p:txBody>
          <a:bodyPr wrap="non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Calibri" panose="020F0502020204030204" pitchFamily="34" charset="0"/>
                <a:ea typeface="Calibri" panose="020F0502020204030204" pitchFamily="34" charset="0"/>
                <a:cs typeface="Times New Roman" panose="02020603050405020304" pitchFamily="18" charset="0"/>
              </a:rPr>
              <a:t>FLEXBOX</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p:cNvSpPr/>
          <p:nvPr/>
        </p:nvSpPr>
        <p:spPr>
          <a:xfrm>
            <a:off x="4965110" y="5285678"/>
            <a:ext cx="591313" cy="388696"/>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PHP </a:t>
            </a:r>
          </a:p>
        </p:txBody>
      </p:sp>
      <p:sp>
        <p:nvSpPr>
          <p:cNvPr id="16" name="Rectangle 15"/>
          <p:cNvSpPr/>
          <p:nvPr/>
        </p:nvSpPr>
        <p:spPr>
          <a:xfrm>
            <a:off x="3423323" y="4699103"/>
            <a:ext cx="1149928" cy="388696"/>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J</a:t>
            </a:r>
            <a:r>
              <a:rPr lang="en-US" dirty="0" smtClean="0">
                <a:latin typeface="Calibri" panose="020F0502020204030204" pitchFamily="34" charset="0"/>
                <a:ea typeface="Calibri" panose="020F0502020204030204" pitchFamily="34" charset="0"/>
                <a:cs typeface="Times New Roman" panose="02020603050405020304" pitchFamily="18" charset="0"/>
              </a:rPr>
              <a:t>avaScript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6"/>
          <p:cNvSpPr/>
          <p:nvPr/>
        </p:nvSpPr>
        <p:spPr>
          <a:xfrm>
            <a:off x="3150194" y="2981822"/>
            <a:ext cx="967886" cy="685059"/>
          </a:xfrm>
          <a:prstGeom prst="rect">
            <a:avLst/>
          </a:prstGeom>
        </p:spPr>
        <p:txBody>
          <a:bodyPr wrap="squar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Google Map API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p:cNvSpPr/>
          <p:nvPr/>
        </p:nvSpPr>
        <p:spPr>
          <a:xfrm>
            <a:off x="4510328" y="1990210"/>
            <a:ext cx="909563" cy="388696"/>
          </a:xfrm>
          <a:prstGeom prst="rect">
            <a:avLst/>
          </a:prstGeom>
        </p:spPr>
        <p:txBody>
          <a:bodyPr wrap="squar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MySQL</a:t>
            </a:r>
            <a:r>
              <a:rPr lang="en-US" dirty="0" smtClean="0">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4723657" y="2964263"/>
            <a:ext cx="2840142" cy="421654"/>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W</a:t>
            </a:r>
            <a:r>
              <a:rPr lang="en-US" sz="2000" b="1" dirty="0" smtClean="0">
                <a:latin typeface="Calibri" panose="020F0502020204030204" pitchFamily="34" charset="0"/>
                <a:ea typeface="Calibri" panose="020F0502020204030204" pitchFamily="34" charset="0"/>
                <a:cs typeface="Times New Roman" panose="02020603050405020304" pitchFamily="18" charset="0"/>
              </a:rPr>
              <a:t>ebsite </a:t>
            </a:r>
            <a:r>
              <a:rPr lang="en-US" sz="2000" b="1" dirty="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eveloped  </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0961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2515" y="798311"/>
            <a:ext cx="6444393" cy="584775"/>
          </a:xfrm>
          <a:prstGeom prst="rect">
            <a:avLst/>
          </a:prstGeom>
        </p:spPr>
        <p:txBody>
          <a:bodyPr wrap="none">
            <a:spAutoFit/>
          </a:bodyPr>
          <a:lstStyle/>
          <a:p>
            <a:r>
              <a:rPr lang="en-US" sz="3200" dirty="0">
                <a:latin typeface="Algerian" panose="04020705040A02060702" pitchFamily="82" charset="0"/>
                <a:ea typeface="Calibri" panose="020F0502020204030204" pitchFamily="34" charset="0"/>
                <a:cs typeface="Times New Roman" panose="02020603050405020304" pitchFamily="18" charset="0"/>
              </a:rPr>
              <a:t>key features of the </a:t>
            </a:r>
            <a:r>
              <a:rPr lang="en-US" sz="3200" dirty="0" smtClean="0">
                <a:latin typeface="Algerian" panose="04020705040A02060702" pitchFamily="82" charset="0"/>
                <a:ea typeface="Calibri" panose="020F0502020204030204" pitchFamily="34" charset="0"/>
                <a:cs typeface="Times New Roman" panose="02020603050405020304" pitchFamily="18" charset="0"/>
              </a:rPr>
              <a:t>website</a:t>
            </a:r>
            <a:endParaRPr lang="en-GB" sz="3200" dirty="0">
              <a:latin typeface="Algerian" panose="04020705040A02060702" pitchFamily="82" charset="0"/>
            </a:endParaRPr>
          </a:p>
        </p:txBody>
      </p:sp>
      <p:sp>
        <p:nvSpPr>
          <p:cNvPr id="3" name="Rectangle 2"/>
          <p:cNvSpPr/>
          <p:nvPr/>
        </p:nvSpPr>
        <p:spPr>
          <a:xfrm>
            <a:off x="1598647" y="2101719"/>
            <a:ext cx="6096000" cy="3979294"/>
          </a:xfrm>
          <a:prstGeom prst="rect">
            <a:avLst/>
          </a:prstGeom>
        </p:spPr>
        <p:txBody>
          <a:bodyPr>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a:t>
            </a:r>
            <a:r>
              <a:rPr lang="en-US" dirty="0" smtClean="0">
                <a:latin typeface="Calibri" panose="020F0502020204030204" pitchFamily="34" charset="0"/>
                <a:ea typeface="Calibri" panose="020F0502020204030204" pitchFamily="34" charset="0"/>
                <a:cs typeface="Times New Roman" panose="02020603050405020304" pitchFamily="18" charset="0"/>
              </a:rPr>
              <a:t>. Search Functionality</a:t>
            </a:r>
          </a:p>
          <a:p>
            <a:pPr>
              <a:lnSpc>
                <a:spcPct val="107000"/>
              </a:lnSpc>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37" y="2859359"/>
            <a:ext cx="4549591" cy="24607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178" y="2859359"/>
            <a:ext cx="4641272" cy="2423995"/>
          </a:xfrm>
          <a:prstGeom prst="rect">
            <a:avLst/>
          </a:prstGeom>
        </p:spPr>
      </p:pic>
      <p:sp>
        <p:nvSpPr>
          <p:cNvPr id="6" name="Rectangle 5"/>
          <p:cNvSpPr/>
          <p:nvPr/>
        </p:nvSpPr>
        <p:spPr>
          <a:xfrm>
            <a:off x="7237447" y="2034340"/>
            <a:ext cx="2736839" cy="375552"/>
          </a:xfrm>
          <a:prstGeom prst="rect">
            <a:avLst/>
          </a:prstGeom>
        </p:spPr>
        <p:txBody>
          <a:bodyPr wrap="non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a:t>
            </a:r>
            <a:r>
              <a:rPr lang="en-US" dirty="0" smtClean="0">
                <a:latin typeface="Calibri" panose="020F0502020204030204" pitchFamily="34" charset="0"/>
                <a:ea typeface="Calibri" panose="020F0502020204030204" pitchFamily="34" charset="0"/>
                <a:cs typeface="Times New Roman" panose="02020603050405020304" pitchFamily="18" charset="0"/>
              </a:rPr>
              <a:t>. Google </a:t>
            </a:r>
            <a:r>
              <a:rPr lang="en-US" dirty="0">
                <a:latin typeface="Calibri" panose="020F0502020204030204" pitchFamily="34" charset="0"/>
                <a:ea typeface="Calibri" panose="020F0502020204030204" pitchFamily="34" charset="0"/>
                <a:cs typeface="Times New Roman" panose="02020603050405020304" pitchFamily="18" charset="0"/>
              </a:rPr>
              <a:t>Maps Integration</a:t>
            </a:r>
          </a:p>
        </p:txBody>
      </p:sp>
    </p:spTree>
    <p:extLst>
      <p:ext uri="{BB962C8B-B14F-4D97-AF65-F5344CB8AC3E}">
        <p14:creationId xmlns:p14="http://schemas.microsoft.com/office/powerpoint/2010/main" val="3797645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947" y="1576516"/>
            <a:ext cx="3372648" cy="26041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94" y="2691783"/>
            <a:ext cx="3464377" cy="2598283"/>
          </a:xfrm>
          <a:prstGeom prst="rect">
            <a:avLst/>
          </a:prstGeom>
        </p:spPr>
      </p:pic>
      <p:sp>
        <p:nvSpPr>
          <p:cNvPr id="2" name="Rectangle 1"/>
          <p:cNvSpPr/>
          <p:nvPr/>
        </p:nvSpPr>
        <p:spPr>
          <a:xfrm>
            <a:off x="1551709" y="1311697"/>
            <a:ext cx="2488584" cy="388696"/>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3.User Accounts </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5398038" y="4920734"/>
            <a:ext cx="1118832" cy="369332"/>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4.Reviews</a:t>
            </a:r>
            <a:endParaRPr lang="en-GB" dirty="0"/>
          </a:p>
        </p:txBody>
      </p:sp>
      <p:sp>
        <p:nvSpPr>
          <p:cNvPr id="4" name="Rectangle 3"/>
          <p:cNvSpPr/>
          <p:nvPr/>
        </p:nvSpPr>
        <p:spPr>
          <a:xfrm>
            <a:off x="8650395" y="1311697"/>
            <a:ext cx="2095574" cy="388696"/>
          </a:xfrm>
          <a:prstGeom prst="rect">
            <a:avLst/>
          </a:prstGeom>
        </p:spPr>
        <p:txBody>
          <a:bodyPr wrap="non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5.Responsive Design</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2594" y="2042984"/>
            <a:ext cx="2850292" cy="2137719"/>
          </a:xfrm>
          <a:prstGeom prst="rect">
            <a:avLst/>
          </a:prstGeom>
        </p:spPr>
      </p:pic>
    </p:spTree>
    <p:extLst>
      <p:ext uri="{BB962C8B-B14F-4D97-AF65-F5344CB8AC3E}">
        <p14:creationId xmlns:p14="http://schemas.microsoft.com/office/powerpoint/2010/main" val="1640703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809" y="1883762"/>
            <a:ext cx="4762500" cy="42767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425" y="839230"/>
            <a:ext cx="3714750" cy="1143000"/>
          </a:xfrm>
          <a:prstGeom prst="rect">
            <a:avLst/>
          </a:prstGeom>
        </p:spPr>
      </p:pic>
      <p:pic>
        <p:nvPicPr>
          <p:cNvPr id="6" name="Picture 5"/>
          <p:cNvPicPr>
            <a:picLocks noChangeAspect="1"/>
          </p:cNvPicPr>
          <p:nvPr/>
        </p:nvPicPr>
        <p:blipFill>
          <a:blip r:embed="rId4"/>
          <a:stretch>
            <a:fillRect/>
          </a:stretch>
        </p:blipFill>
        <p:spPr>
          <a:xfrm>
            <a:off x="5001269" y="2176141"/>
            <a:ext cx="6143625" cy="3152775"/>
          </a:xfrm>
          <a:prstGeom prst="rect">
            <a:avLst/>
          </a:prstGeom>
        </p:spPr>
      </p:pic>
    </p:spTree>
    <p:extLst>
      <p:ext uri="{BB962C8B-B14F-4D97-AF65-F5344CB8AC3E}">
        <p14:creationId xmlns:p14="http://schemas.microsoft.com/office/powerpoint/2010/main" val="7724522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126</TotalTime>
  <Words>181</Words>
  <Application>Microsoft Office PowerPoint</Application>
  <PresentationFormat>Widescreen</PresentationFormat>
  <Paragraphs>36</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Algerian</vt:lpstr>
      <vt:lpstr>Arial</vt:lpstr>
      <vt:lpstr>Bauhaus 93</vt:lpstr>
      <vt:lpstr>Calibri</vt:lpstr>
      <vt:lpstr>Garamond</vt:lpstr>
      <vt:lpstr>Times New Roman</vt:lpstr>
      <vt:lpstr>Wingdings</vt:lpstr>
      <vt:lpstr>Organic</vt:lpstr>
      <vt:lpstr>Vehicalsolution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Tamim</cp:lastModifiedBy>
  <cp:revision>16</cp:revision>
  <dcterms:created xsi:type="dcterms:W3CDTF">2023-05-06T14:53:08Z</dcterms:created>
  <dcterms:modified xsi:type="dcterms:W3CDTF">2023-05-06T17:11:01Z</dcterms:modified>
</cp:coreProperties>
</file>